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72EF3E-0DC0-9241-A2D8-41DA5452D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C9F4AE6-3C25-7942-8545-416FC65C4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54D59BE-551D-8244-9E7B-BDA5F1033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E92C-C393-1742-AF02-D72B061A5A72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C4C5CC0-72DF-724B-A901-3C22D1AF5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CBDF050-6705-EF4F-9DFA-505925DFC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F3EF-27B6-6B46-970F-8AC2629536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729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095B4A-4C90-3345-9FEF-24A8AB23B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CCDE8A1-9946-3E4F-BEB5-D41B94AFD5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59034F0-0F62-2C4A-91AE-DFDCCFCD6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E92C-C393-1742-AF02-D72B061A5A72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1BD299E-85EA-9A4D-84A7-0217323D8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15988D-EFD0-984C-A779-C4DF452FC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F3EF-27B6-6B46-970F-8AC2629536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004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77F1209-80A3-4B4B-89A7-6EE5A3241F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FAEBF34-0C43-8646-9C68-B057F5E618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FD2A1A0-719D-D34A-A70A-C00C5DFBE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E92C-C393-1742-AF02-D72B061A5A72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87F07BD-C067-B94C-B1AC-A124C5FA4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347E731-218F-0240-A944-3F3EDDC98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F3EF-27B6-6B46-970F-8AC2629536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244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CBDFB33-E87F-DF4E-8D51-D9513A490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A10E6DA-3CF2-2045-8B3B-347106EFB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C8C3864-974C-7B47-9C21-38D99D3DF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E92C-C393-1742-AF02-D72B061A5A72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C2873B-F7F7-3D4A-8039-4CD0F117A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85EAB21-FB3C-2349-91D1-CD5AACB12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F3EF-27B6-6B46-970F-8AC2629536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65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88C31EA-68AD-4045-AEDA-F39D96F4A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70606BE-359C-2149-8177-37E0EAF4F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245FFEA-F17A-A247-BED7-FBB6B5AF4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E92C-C393-1742-AF02-D72B061A5A72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D15581-C12F-4A4D-918D-F4BD0C9C4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3920891-C88B-7945-9417-30418A888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F3EF-27B6-6B46-970F-8AC2629536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808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E594D2-0570-7D4B-A7CC-1339AD684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30D9667-BDFC-CF4B-88B4-BFD0DBC5B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E46A7A3-C931-B94B-9A82-B4505446C2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5BBB7F6-95A5-B746-AD01-7A927C4E0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E92C-C393-1742-AF02-D72B061A5A72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1068E42-041E-CC4D-A376-FFF7A1A22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52EABF0-FEB0-8D4C-8F74-FEDF73CDE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F3EF-27B6-6B46-970F-8AC2629536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6890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2657D8-4473-5B46-8BEB-A1DD70AB0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AAEB464-ACAE-144C-A22A-6131DEB17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071ED27-8E39-B846-BD17-45216E200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37BACB9-83AB-194B-B17E-B38755B793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38A0CAC-17D4-BF46-B620-E191A7DA36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2ACFA07-7C1A-2145-A48C-1C0574627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E92C-C393-1742-AF02-D72B061A5A72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5F840810-17F8-BD42-92F8-483E01320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7746BCB-7D49-FB4F-A19E-00EE8C0B0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F3EF-27B6-6B46-970F-8AC2629536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5714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EED4EF-4700-F54B-B091-208BD4112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FC19E70-AFB3-A345-8434-A0C1740D3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E92C-C393-1742-AF02-D72B061A5A72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E1574784-2535-4543-A954-E151A4531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B1EB8DC-D40C-3744-B390-D4B86BECF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F3EF-27B6-6B46-970F-8AC2629536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9284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3B58682-B302-AB4B-96D0-F9A4A1064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E92C-C393-1742-AF02-D72B061A5A72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3981E61-F7AF-D744-A881-F7B720E2D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7945B4A-817D-9C4B-AD75-4C315EC30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F3EF-27B6-6B46-970F-8AC2629536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341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5485CF-C3AF-9C49-873E-E3E3A0B3C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96A64E-5BB7-F542-AED4-7538BBCC1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048A741-DC23-A748-819D-7B7F85D7B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491A6D1-EE25-B94D-A0E6-5D578959B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E92C-C393-1742-AF02-D72B061A5A72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CE45DE4-2203-974E-9ADA-0A27CB3DF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0FEA046-DCE1-C94A-925C-8CDE145C1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F3EF-27B6-6B46-970F-8AC2629536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7368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7AC4BD-69FA-734A-909C-9D7137628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1FA7D4F-B389-0240-B1BC-725292590E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801101A-15A6-7A44-96D9-10D6AE747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E27841E-9D84-4348-826F-E50248BEF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E92C-C393-1742-AF02-D72B061A5A72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A60AD9C-0985-7142-ADD9-CCA3FBD88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7E3DDE0-5D2E-5E46-BBB3-39E2E03A8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F3EF-27B6-6B46-970F-8AC2629536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06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D54EAEE-0842-E346-8049-42CF27335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1EB1CC5-EDD8-9C44-859E-5CECE341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777DD80-42F8-5048-B3AC-9693013BBE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6E92C-C393-1742-AF02-D72B061A5A72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A5672E8-3DA7-E448-8701-4AC946224F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2E6B0F9-151D-9A41-A49D-D69C19F1DE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AF3EF-27B6-6B46-970F-8AC2629536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062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4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4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4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FD9330-CE9D-A649-9F07-6C2AC9095D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OKULUMUZUN BAŞARILARI</a:t>
            </a:r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8703080-C7EE-254A-82ED-63C2BAAF82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3208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6DC17EC-B3F7-5941-BB15-CC07DB8BD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8E841CD-A5B7-3F4F-B7F9-616384EA02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2018-2019 İLÇE MASA TENİSİ TURNUVALARI</a:t>
            </a:r>
          </a:p>
          <a:p>
            <a:r>
              <a:rPr lang="en-US"/>
              <a:t>ERKEKLER İLÇE 1.LİĞİ</a:t>
            </a:r>
          </a:p>
          <a:p>
            <a:r>
              <a:rPr lang="en-US"/>
              <a:t>BAYANLAR İLÇE 1.LİĞİ</a:t>
            </a:r>
            <a:endParaRPr lang="tr-TR"/>
          </a:p>
        </p:txBody>
      </p:sp>
      <p:pic>
        <p:nvPicPr>
          <p:cNvPr id="5" name="Resim 5">
            <a:extLst>
              <a:ext uri="{FF2B5EF4-FFF2-40B4-BE49-F238E27FC236}">
                <a16:creationId xmlns:a16="http://schemas.microsoft.com/office/drawing/2014/main" id="{33395560-F14F-E14B-85C0-1BBE7AFCD8F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24600" y="2172494"/>
            <a:ext cx="4876800" cy="3657600"/>
          </a:xfrm>
        </p:spPr>
      </p:pic>
    </p:spTree>
    <p:extLst>
      <p:ext uri="{BB962C8B-B14F-4D97-AF65-F5344CB8AC3E}">
        <p14:creationId xmlns:p14="http://schemas.microsoft.com/office/powerpoint/2010/main" val="1754438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318394F-F1AA-B84C-B555-B8E2D7157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3A3CFF9-1146-6E4F-8BFC-29018D16F7A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5">
            <a:extLst>
              <a:ext uri="{FF2B5EF4-FFF2-40B4-BE49-F238E27FC236}">
                <a16:creationId xmlns:a16="http://schemas.microsoft.com/office/drawing/2014/main" id="{6CC2F2F7-0F98-484E-BD62-A9284BAD5D7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24600" y="2172494"/>
            <a:ext cx="4876800" cy="3657600"/>
          </a:xfrm>
        </p:spPr>
      </p:pic>
    </p:spTree>
    <p:extLst>
      <p:ext uri="{BB962C8B-B14F-4D97-AF65-F5344CB8AC3E}">
        <p14:creationId xmlns:p14="http://schemas.microsoft.com/office/powerpoint/2010/main" val="2142809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FC2B89-CD1F-F247-B965-D1B1875E8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C632C7-28DA-CB4A-A8A8-A07EC91DE4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BEYTÜŞŞEBAP  LİSELER ARASI VOLEYBOL TURNUVASI ŞAMPİYONLUĞU</a:t>
            </a:r>
          </a:p>
        </p:txBody>
      </p:sp>
      <p:pic>
        <p:nvPicPr>
          <p:cNvPr id="5" name="Resim 5">
            <a:extLst>
              <a:ext uri="{FF2B5EF4-FFF2-40B4-BE49-F238E27FC236}">
                <a16:creationId xmlns:a16="http://schemas.microsoft.com/office/drawing/2014/main" id="{8424A820-E92D-E04A-9732-F2C97E9A61B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24600" y="2172494"/>
            <a:ext cx="4876800" cy="3657600"/>
          </a:xfrm>
        </p:spPr>
      </p:pic>
    </p:spTree>
    <p:extLst>
      <p:ext uri="{BB962C8B-B14F-4D97-AF65-F5344CB8AC3E}">
        <p14:creationId xmlns:p14="http://schemas.microsoft.com/office/powerpoint/2010/main" val="2266552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F6D1579-74EE-F844-B7A3-20999562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558AEB-E859-5D40-8640-5F062C8B837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5">
            <a:extLst>
              <a:ext uri="{FF2B5EF4-FFF2-40B4-BE49-F238E27FC236}">
                <a16:creationId xmlns:a16="http://schemas.microsoft.com/office/drawing/2014/main" id="{570CE599-948A-0C42-B726-E5DD7C73E58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24600" y="2172494"/>
            <a:ext cx="4876800" cy="3657600"/>
          </a:xfrm>
        </p:spPr>
      </p:pic>
    </p:spTree>
    <p:extLst>
      <p:ext uri="{BB962C8B-B14F-4D97-AF65-F5344CB8AC3E}">
        <p14:creationId xmlns:p14="http://schemas.microsoft.com/office/powerpoint/2010/main" val="1475468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08BDB7-259B-4C41-8713-20E521142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806DF80-D064-6240-96B7-E5FE902BDF9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KUR’AN-I KERİM’İ GÜZEL OKUMA İLÇE 1.LİKLERİMİZ</a:t>
            </a:r>
            <a:endParaRPr lang="tr-TR"/>
          </a:p>
        </p:txBody>
      </p:sp>
      <p:pic>
        <p:nvPicPr>
          <p:cNvPr id="5" name="Resim 5">
            <a:extLst>
              <a:ext uri="{FF2B5EF4-FFF2-40B4-BE49-F238E27FC236}">
                <a16:creationId xmlns:a16="http://schemas.microsoft.com/office/drawing/2014/main" id="{158FFC87-DCA9-734E-B393-B5BF480E84B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5400000">
            <a:off x="6586538" y="2369741"/>
            <a:ext cx="4352925" cy="3264693"/>
          </a:xfrm>
        </p:spPr>
      </p:pic>
    </p:spTree>
    <p:extLst>
      <p:ext uri="{BB962C8B-B14F-4D97-AF65-F5344CB8AC3E}">
        <p14:creationId xmlns:p14="http://schemas.microsoft.com/office/powerpoint/2010/main" val="1636661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Geniş ekran</PresentationFormat>
  <Slides>6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Office Teması</vt:lpstr>
      <vt:lpstr>OKULUMUZUN BAŞARILARI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OKULUMUZUN BAŞARILARI</dc:title>
  <dc:creator>Bilinmeyen Kullanıcı</dc:creator>
  <cp:lastModifiedBy>Bilinmeyen Kullanıcı</cp:lastModifiedBy>
  <cp:revision>1</cp:revision>
  <dcterms:created xsi:type="dcterms:W3CDTF">2020-05-23T09:23:55Z</dcterms:created>
  <dcterms:modified xsi:type="dcterms:W3CDTF">2020-05-23T09:34:17Z</dcterms:modified>
</cp:coreProperties>
</file>