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AAA10-5232-47FA-8BD6-07FA17676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C759471-675C-4803-84F6-050DF69E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FBA018-6032-4586-818B-EEA9BBC3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D98161-F38C-4B4E-8B47-8EBC9928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11C284-FBA9-43D5-8F48-3457422B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64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6C589-D69A-4B20-BFF7-A5B92C29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72CF8D8-7578-4571-83E5-4432E554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63034E-4FEB-413D-AF4F-D760CB37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8C7609-AE51-48A9-8796-703E6AF4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F765D6-37E6-4797-904F-F2CA3FDA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44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751409-418E-4897-BD90-8E87F45C9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4CD54D-3845-409B-9288-857573F9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B06F24-EF69-4C8E-858B-A7EBB53C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AA7A90-B19F-427E-987F-607F0BA0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9824D4-DA9F-4B05-AF4B-6556C89F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9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265325-886B-40AE-B5E8-A775ABA4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8AEB51-27E3-4A54-BD86-222684773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2300B5-BD34-43A5-865B-0BEB878E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67D9A2-D25E-4659-93BD-1ADC832A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5B9503-2A59-40A7-AFBC-0272B8D2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7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65CE0-13D4-43A6-812C-299C4D10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2172CA-942E-4C44-BD8F-C24D046CE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8DC46D-66E5-4DE2-8946-E289EC52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E69F68-1726-4327-960E-F9484FAA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90FFB7-2CFD-472E-BB11-C20CBE79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6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F2CC28-550B-4506-B66E-E3195A65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4B1F0E-85A5-4CE8-A41B-492005096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192531-EF50-45B2-B1EF-85234F13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D619F5-3140-42B1-9607-E60B65BF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B1ACB1-7EA7-4595-8469-7301FC9A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63E3F3-32D6-4693-A114-2EB31C6D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32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6A5DD-75B3-4CDE-87EA-56E6CA68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325B22-6EFD-46D0-A6B9-9037DFE4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6C6719-7903-4C13-9CF3-A00A91B9D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85B8D5F-C768-49EC-BF1E-72A701331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4206D4A-261C-42D2-BF32-47EDEFF66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BCC0E71-BB28-4682-967B-C96A1803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A4232E3-D9D3-46BF-A82A-B749C17E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94E811D-5CE1-4065-B93C-9A62628B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3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0AFF5-EFD5-4078-BCAD-A7390AA5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FD17205-60CF-4BFB-8F69-4919B1AD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B5F0AC-C231-43B3-997B-B38AADE5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2517C6-8B75-4B74-BDFE-D9E6DB85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60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E036776-C426-4252-92AA-01B02313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3165CB-06A9-4B4E-B3AE-CAE818F8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F0945E-9CDB-41A6-A0D0-4E410B04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9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063A1B-6D7A-41FF-B794-AB58A32C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2EDF7A-BE62-4DA3-B0E1-71AE635D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DE0CAB-ED60-4D9C-AAB3-706490E6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90ACF0-62DF-487E-8839-A721F0A5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3CF087-A132-4CC0-87EB-AF82A69A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2D6D39-CACC-4053-BFE1-04B482E3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4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3606AD-64F1-411B-BFBD-C11AF856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0496D15-16FA-4C85-97ED-3ACAF0A48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FADD3FC-7A25-499F-9F1D-15E0D68DE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E02241-51C7-4075-9B63-969712F1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40C643-325F-47FC-A7F3-3F155DFC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1CDFAE-1832-4E58-97AD-7A3630EB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AFDDE00-BDF9-4B66-84B9-062AFA8D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0103AC-A9A2-40FE-A37C-D02BABCC6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77D31C-9638-431A-8D66-D0F7D7258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DCD6-5F78-4557-92A5-AB2F02143E4E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7AD01E-D323-4E22-9F69-358E4F3E1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2B879C-E64C-434A-BC3D-42C3ED68D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503D-DDD8-44B8-BAD7-91D325EBD0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5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20247-2299-425D-9CC9-C46E8866D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0A9365-56EE-41F5-B42B-2405456A58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F05B2C-F63F-470B-9C98-733EBA67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41A671-436D-4F8D-9199-51A3DCC2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12948E-4E75-4D05-84C9-43E0A1FDA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599" cy="6858000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D846074-8A53-4080-9F37-E5F7E5FCF3A9}"/>
              </a:ext>
            </a:extLst>
          </p:cNvPr>
          <p:cNvSpPr/>
          <p:nvPr/>
        </p:nvSpPr>
        <p:spPr>
          <a:xfrm>
            <a:off x="1059402" y="138902"/>
            <a:ext cx="6184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Bahnschrift Condensed" panose="020B0502040204020203" pitchFamily="34" charset="0"/>
              </a:rPr>
              <a:t>	Okulumuz Anadolu İmam-Hatip Lisesi 2012-2013 eğitim öğretim yılında ülkemizin bu uç bölgesinde eğitim kervanına katılmıştır. Doğayla iç içe ferah bir ortamda kurulan okulumuz şehrin gürültü ve kirliliğinden uzak sakin bir çevreye sahiptir.</a:t>
            </a:r>
          </a:p>
        </p:txBody>
      </p:sp>
    </p:spTree>
    <p:extLst>
      <p:ext uri="{BB962C8B-B14F-4D97-AF65-F5344CB8AC3E}">
        <p14:creationId xmlns:p14="http://schemas.microsoft.com/office/powerpoint/2010/main" val="372197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7EE93E-6F9C-4C7A-8F6C-4D299DB4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557BDEC9-3978-45EE-B29B-50B88BAA4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38167EAA-37E7-4D82-8D34-D2303DD3D4F6}"/>
              </a:ext>
            </a:extLst>
          </p:cNvPr>
          <p:cNvSpPr/>
          <p:nvPr/>
        </p:nvSpPr>
        <p:spPr>
          <a:xfrm>
            <a:off x="7173157" y="245011"/>
            <a:ext cx="36664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Ali Çavuş Mahallesi, </a:t>
            </a:r>
            <a:r>
              <a:rPr lang="tr-TR" sz="20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Feraşin</a:t>
            </a:r>
            <a:r>
              <a:rPr lang="tr-TR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Caddesi üzerinde bulunan okulumuzun çevresi akarsu ve ceviz ağaçları ile dolu olup doğayla iç içedir.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Okulumuz ilçenin biraz dışında bulunduğu için taşımalı eğitim kapsamında yer almaktadır.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Okul binamızda kalorifer ısıtma sistemi ve olası elektrik kesintilerine karşı jeneratör mevcuttur.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Okul binamız bünyesinde etkinlik odası, spor odası, mescit, kütüphane, konferans odası, yemek salonu bulunmaktadır. Okulumuz bahçesi, öğrencilerin her türlü etkinliğine imkan verecek ölçüde büyük ve kullanışlıdır. </a:t>
            </a:r>
          </a:p>
        </p:txBody>
      </p:sp>
    </p:spTree>
    <p:extLst>
      <p:ext uri="{BB962C8B-B14F-4D97-AF65-F5344CB8AC3E}">
        <p14:creationId xmlns:p14="http://schemas.microsoft.com/office/powerpoint/2010/main" val="268222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A5CD7-74A3-4B96-9256-844B6C54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5ECACFB-5C5F-48E8-9FAA-FAE9328D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0949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7C255-DDFD-47E0-B0FE-B7824AA5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3CE63D9E-CD31-4BF4-B16F-50FC4EACE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01356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DF8E3-1E53-4B07-8B2A-44FD581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6B413A4-3B05-42EE-835C-9FAF12EEB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10515600" cy="6858001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406A4C4-91D6-46C0-BFB4-E77580039CF7}"/>
              </a:ext>
            </a:extLst>
          </p:cNvPr>
          <p:cNvSpPr txBox="1"/>
          <p:nvPr/>
        </p:nvSpPr>
        <p:spPr>
          <a:xfrm>
            <a:off x="7128768" y="150921"/>
            <a:ext cx="414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accent4"/>
                </a:solidFill>
                <a:latin typeface="Bookman Old Style" panose="02050604050505020204" pitchFamily="18" charset="0"/>
              </a:rPr>
              <a:t>Hobi Salonumuz</a:t>
            </a:r>
          </a:p>
        </p:txBody>
      </p:sp>
    </p:spTree>
    <p:extLst>
      <p:ext uri="{BB962C8B-B14F-4D97-AF65-F5344CB8AC3E}">
        <p14:creationId xmlns:p14="http://schemas.microsoft.com/office/powerpoint/2010/main" val="275549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7C3DC6-9B5C-425C-A826-701E5AC1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4C9D807-1A06-474B-89D7-E1981CC9D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57984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465A3-8D1C-4CAF-8645-A01C07B7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472E124-6591-4A79-BBA8-FE883DD11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83038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336757-0CC3-48A2-B90A-66DB99CD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DB5652A6-402D-4B57-A406-8FBCF65AE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346046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117</Words>
  <Application>Microsoft Office PowerPoint</Application>
  <PresentationFormat>Geniş ekran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Bahnschrift Condensed</vt:lpstr>
      <vt:lpstr>Bookman Old Style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tlgturkyilmaz@gmail.com</dc:creator>
  <cp:lastModifiedBy>tlgturkyilmaz@gmail.com</cp:lastModifiedBy>
  <cp:revision>6</cp:revision>
  <dcterms:created xsi:type="dcterms:W3CDTF">2020-05-20T09:01:43Z</dcterms:created>
  <dcterms:modified xsi:type="dcterms:W3CDTF">2020-05-21T09:52:04Z</dcterms:modified>
</cp:coreProperties>
</file>